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92" r:id="rId3"/>
    <p:sldId id="310" r:id="rId4"/>
    <p:sldId id="294" r:id="rId5"/>
    <p:sldId id="278" r:id="rId6"/>
    <p:sldId id="296" r:id="rId7"/>
    <p:sldId id="311" r:id="rId8"/>
    <p:sldId id="307" r:id="rId9"/>
    <p:sldId id="298" r:id="rId10"/>
    <p:sldId id="261" r:id="rId11"/>
    <p:sldId id="302" r:id="rId12"/>
    <p:sldId id="320" r:id="rId13"/>
    <p:sldId id="303" r:id="rId14"/>
    <p:sldId id="323" r:id="rId15"/>
    <p:sldId id="324" r:id="rId16"/>
    <p:sldId id="308" r:id="rId17"/>
    <p:sldId id="318" r:id="rId18"/>
    <p:sldId id="314" r:id="rId19"/>
    <p:sldId id="315" r:id="rId20"/>
    <p:sldId id="316" r:id="rId21"/>
    <p:sldId id="317" r:id="rId22"/>
    <p:sldId id="304" r:id="rId23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B0EFFB"/>
    <a:srgbClr val="81E6FA"/>
    <a:srgbClr val="B7E7D8"/>
    <a:srgbClr val="339966"/>
    <a:srgbClr val="008080"/>
    <a:srgbClr val="00CC99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66C621-2F4C-4723-91E7-AD090D85EDD2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FEA0F-8F39-48BF-B096-DA2053AE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03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NI-Avo" pitchFamily="2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31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Doc</a:t>
            </a:r>
            <a:r>
              <a:rPr lang="vi-VN" dirty="0"/>
              <a:t> va so sanh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82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Viết</a:t>
            </a:r>
            <a:r>
              <a:rPr lang="vi-VN" dirty="0"/>
              <a:t> </a:t>
            </a:r>
            <a:r>
              <a:rPr lang="vi-VN" dirty="0" err="1"/>
              <a:t>vở</a:t>
            </a:r>
            <a:r>
              <a:rPr lang="vi-VN" dirty="0"/>
              <a:t>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5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72671-1BCD-4FDF-A37F-0040960B3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0D8BEB-043E-489D-9949-2BBC5481A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25B17-27AD-4480-8BAF-03533A335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D63ED-5511-4AFB-B027-3A129B306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22073-51AC-460D-9965-9D70EBB2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16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CB45-16DF-4981-852D-C082E3BB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98523E-FE1F-4CFD-B70E-64E7C0398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1473A-CDC8-4D91-BB9B-30C0CEAC6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53B7F-0E39-45AB-90F8-A17C694E2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39B86-9489-4B8C-BBFD-33FED3558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33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24146D-580D-40D4-9F8D-29A7627901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739E4E-CFF6-489E-A866-A1863A279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DB816-73FB-44CE-8B48-3902749E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F90CD-8DA1-46FF-AB9E-0E0182FE4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90A0D-7D6F-4711-B9DC-AFFB19D5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3109F-6DC4-4074-8B27-E39CC8D4D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FCEE2-4493-46E5-A962-3C8054686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16428-0AA8-4975-ACC3-975A0B5C4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805C1-8F6C-4CF7-A525-F6754535C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4D414-D0F0-45A3-9533-34317C632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5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78FD6-F23B-4030-B58E-4FAC9BA4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711142-1F0A-4B2E-9040-CB8403D3F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9F568-FD5E-4AE5-B2DD-C406CDBAA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57280-EAD7-46BD-A7B9-A4C7BAB1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724B6-4F4B-45FD-8DDA-468F69AB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0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E8820-665C-4357-AE2A-EE6337FE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972D4-09AB-4733-A43E-D97DEBF81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228C5B-C371-4E3A-87FF-194E799C1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C50B9B-7E37-426C-AD11-708A2F940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8325CD-CFB2-4EC8-8050-6BC4F000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7D5E8-A45A-464B-9DA9-AB687318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1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155D-016C-4617-B006-5A402C72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FB1A8-0502-4A6A-9CA7-A8F891411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4A4038-205B-499E-A522-FBB57FB64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3A2841-A16B-4B4F-BCE5-5033BD240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FD6743-EFF8-48BD-A63E-6AB9DBE61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5CDE4A-CA76-4CEE-A672-50874D791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F2C190-5E76-4D9D-8418-ADA026D3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5406BF-1FE3-40FA-9090-E1EA40FA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3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0F46B-E575-492B-B4BB-27635628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5FB60B-F806-4175-A055-E4CBF3BE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D769F8-A240-4E66-A036-C6E7721F4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12D44-BD55-4CD3-8BA3-92FEB861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28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EEF43A-67E3-468B-B964-8D2D2800D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58AFF1-240C-427D-B342-B8BFF620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61E60-CC39-410D-A61C-7934F6C94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12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0784C-7695-4AA7-881B-DB3C4B0A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8C855-F588-479B-A56E-D9F11E16C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ADD857-9CB4-4EE0-AF5C-E1F9109C2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B650A-C2D4-42C5-8C49-4B78D89D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0325E4-D741-41A6-BC1E-5C3B36583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C4423-1FE3-4C52-BFDE-BD0C7B408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28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B5F3-AEF2-4DF8-BAFE-168C1828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C7CED5-9271-4105-868A-608327059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95F5F-8878-4A2A-BF89-6E2AAFB23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2E19CD-5681-4164-BC90-545ED0F5D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1EC49-3DA5-473C-A112-BE627B167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5CF9CD-1CB8-4624-B2A8-3291A5F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46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5686DF-3780-4D9F-B0F6-86474AE8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D0581-A618-4FDC-AF27-A4427D96E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BECB0-4446-4CBB-84D4-2800C492621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5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EA4F2C-799F-422E-9DA2-D3BCDE893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0B7F0E4-0CE5-48C8-AFC6-4A03035E47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372510"/>
              </p:ext>
            </p:extLst>
          </p:nvPr>
        </p:nvGraphicFramePr>
        <p:xfrm>
          <a:off x="3089564" y="676303"/>
          <a:ext cx="6553199" cy="457200"/>
        </p:xfrm>
        <a:graphic>
          <a:graphicData uri="http://schemas.openxmlformats.org/drawingml/2006/table">
            <a:tbl>
              <a:tblPr/>
              <a:tblGrid>
                <a:gridCol w="6553199">
                  <a:extLst>
                    <a:ext uri="{9D8B030D-6E8A-4147-A177-3AD203B41FA5}">
                      <a16:colId xmlns:a16="http://schemas.microsoft.com/office/drawing/2014/main" val="34451258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UÛY BAN NHAÂN DAÂN HUYEÄN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 HOÙC MOÂN</a:t>
                      </a:r>
                      <a:endParaRPr lang="en-US" sz="24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611302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C49A690-4B23-478C-BD57-7BAB4E0C0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675085"/>
              </p:ext>
            </p:extLst>
          </p:nvPr>
        </p:nvGraphicFramePr>
        <p:xfrm>
          <a:off x="2893244" y="1133503"/>
          <a:ext cx="7108595" cy="518160"/>
        </p:xfrm>
        <a:graphic>
          <a:graphicData uri="http://schemas.openxmlformats.org/drawingml/2006/table">
            <a:tbl>
              <a:tblPr/>
              <a:tblGrid>
                <a:gridCol w="7108595">
                  <a:extLst>
                    <a:ext uri="{9D8B030D-6E8A-4147-A177-3AD203B41FA5}">
                      <a16:colId xmlns:a16="http://schemas.microsoft.com/office/drawing/2014/main" val="26877050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TRÖÔØNG TIEÅU HOÏC TAÂN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 XUAÂN</a:t>
                      </a:r>
                      <a:endParaRPr lang="en-US" sz="2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688242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A0B5002-47F9-401D-B76D-C74D8CAA3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97800"/>
              </p:ext>
            </p:extLst>
          </p:nvPr>
        </p:nvGraphicFramePr>
        <p:xfrm>
          <a:off x="2778826" y="2345029"/>
          <a:ext cx="6863937" cy="2167941"/>
        </p:xfrm>
        <a:graphic>
          <a:graphicData uri="http://schemas.openxmlformats.org/drawingml/2006/table">
            <a:tbl>
              <a:tblPr/>
              <a:tblGrid>
                <a:gridCol w="6863937">
                  <a:extLst>
                    <a:ext uri="{9D8B030D-6E8A-4147-A177-3AD203B41FA5}">
                      <a16:colId xmlns:a16="http://schemas.microsoft.com/office/drawing/2014/main" val="3688668360"/>
                    </a:ext>
                  </a:extLst>
                </a:gridCol>
              </a:tblGrid>
              <a:tr h="21679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6000" b="1" dirty="0" err="1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Tieáng</a:t>
                      </a:r>
                      <a:r>
                        <a:rPr lang="en-US" sz="6000" b="1" baseline="0" dirty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r>
                        <a:rPr lang="en-US" sz="6000" b="1" baseline="0" dirty="0" err="1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Vieät</a:t>
                      </a:r>
                      <a:endParaRPr lang="en-US" sz="6000" b="1" baseline="0" dirty="0">
                        <a:solidFill>
                          <a:srgbClr val="FF0000"/>
                        </a:solidFill>
                        <a:effectLst/>
                        <a:latin typeface="VNI-Avo" pitchFamily="2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6000" b="1" baseline="0" dirty="0" err="1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Lôùp</a:t>
                      </a:r>
                      <a:r>
                        <a:rPr lang="en-US" sz="6000" b="1" baseline="0" dirty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r>
                        <a:rPr lang="en-US" sz="6000" b="1" baseline="0" dirty="0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1</a:t>
                      </a:r>
                      <a:endParaRPr lang="en-US" sz="6000" b="1" baseline="0" dirty="0">
                        <a:solidFill>
                          <a:srgbClr val="FF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0494243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E07643-D388-4EB5-8876-F68A4CEA39A7}"/>
              </a:ext>
            </a:extLst>
          </p:cNvPr>
          <p:cNvCxnSpPr>
            <a:cxnSpLocks/>
          </p:cNvCxnSpPr>
          <p:nvPr/>
        </p:nvCxnSpPr>
        <p:spPr>
          <a:xfrm>
            <a:off x="5099900" y="1651663"/>
            <a:ext cx="267721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82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60B4B7C-CB44-4DC8-809C-E7A44A5BA8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43" y="6135243"/>
            <a:ext cx="974272" cy="802151"/>
          </a:xfrm>
          <a:prstGeom prst="rect">
            <a:avLst/>
          </a:prstGeom>
        </p:spPr>
      </p:pic>
      <p:pic>
        <p:nvPicPr>
          <p:cNvPr id="15" name="Hình ảnh 14" descr="Ảnh có chứa tủ lạnh, hộp&#10;&#10;Mô tả được tạo tự động">
            <a:extLst>
              <a:ext uri="{FF2B5EF4-FFF2-40B4-BE49-F238E27FC236}">
                <a16:creationId xmlns:a16="http://schemas.microsoft.com/office/drawing/2014/main" id="{5A085EB8-0F4B-43E4-B662-A806666F20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" r="9248"/>
          <a:stretch/>
        </p:blipFill>
        <p:spPr>
          <a:xfrm>
            <a:off x="1167619" y="0"/>
            <a:ext cx="558487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C2104A-0447-4EA5-B716-BE0A782DFB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849" y="781175"/>
            <a:ext cx="2495898" cy="2086266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F5E619F6-0129-4317-AE6A-6EEB786B0E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849" y="3214659"/>
            <a:ext cx="2495898" cy="209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a">
            <a:hlinkClick r:id="" action="ppaction://media"/>
            <a:extLst>
              <a:ext uri="{FF2B5EF4-FFF2-40B4-BE49-F238E27FC236}">
                <a16:creationId xmlns:a16="http://schemas.microsoft.com/office/drawing/2014/main" id="{B4D68E4A-A52E-49FA-ABA0-C7971F701F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0902" y="503340"/>
            <a:ext cx="8516517" cy="528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1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11E33-7DB4-4A19-990F-C8265ECEB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7" y="90486"/>
            <a:ext cx="12192000" cy="67675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909579-4AE4-47EA-9F84-E28EB7894AAC}"/>
              </a:ext>
            </a:extLst>
          </p:cNvPr>
          <p:cNvSpPr txBox="1"/>
          <p:nvPr/>
        </p:nvSpPr>
        <p:spPr>
          <a:xfrm>
            <a:off x="854370" y="2820157"/>
            <a:ext cx="1525416" cy="586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14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B0EC24-DFB8-47D5-BF61-54BD275D17AA}"/>
              </a:ext>
            </a:extLst>
          </p:cNvPr>
          <p:cNvSpPr txBox="1"/>
          <p:nvPr/>
        </p:nvSpPr>
        <p:spPr>
          <a:xfrm>
            <a:off x="889041" y="4160023"/>
            <a:ext cx="11580666" cy="586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14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AF413C-719C-4FBA-A761-6223D9EB679D}"/>
              </a:ext>
            </a:extLst>
          </p:cNvPr>
          <p:cNvSpPr txBox="1"/>
          <p:nvPr/>
        </p:nvSpPr>
        <p:spPr>
          <a:xfrm>
            <a:off x="889957" y="5511940"/>
            <a:ext cx="11580666" cy="586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14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772366" y="1424815"/>
            <a:ext cx="8482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a</a:t>
            </a:r>
            <a:endParaRPr lang="en-US" sz="6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2120462" y="1424815"/>
            <a:ext cx="8482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a</a:t>
            </a:r>
            <a:endParaRPr lang="en-US" sz="6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4796914" y="1429149"/>
            <a:ext cx="8482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a</a:t>
            </a:r>
            <a:endParaRPr lang="en-US" sz="6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3460387" y="1429149"/>
            <a:ext cx="8482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a</a:t>
            </a:r>
            <a:endParaRPr lang="en-US" sz="6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909579-4AE4-47EA-9F84-E28EB7894AAC}"/>
              </a:ext>
            </a:extLst>
          </p:cNvPr>
          <p:cNvSpPr txBox="1"/>
          <p:nvPr/>
        </p:nvSpPr>
        <p:spPr>
          <a:xfrm>
            <a:off x="2210369" y="2820157"/>
            <a:ext cx="1525416" cy="586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14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6151772" y="1425571"/>
            <a:ext cx="8482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a</a:t>
            </a:r>
            <a:endParaRPr lang="en-US" sz="6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7465196" y="1416147"/>
            <a:ext cx="8482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a</a:t>
            </a:r>
            <a:endParaRPr lang="en-US" sz="6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8850334" y="1416147"/>
            <a:ext cx="8482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a</a:t>
            </a:r>
            <a:endParaRPr lang="en-US" sz="6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10163318" y="1416147"/>
            <a:ext cx="8482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a</a:t>
            </a:r>
            <a:endParaRPr lang="en-US" sz="6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00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(1)">
            <a:hlinkClick r:id="" action="ppaction://media"/>
            <a:extLst>
              <a:ext uri="{FF2B5EF4-FFF2-40B4-BE49-F238E27FC236}">
                <a16:creationId xmlns:a16="http://schemas.microsoft.com/office/drawing/2014/main" id="{B14F9B20-ECFE-4C19-A186-F50E19810D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2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11E33-7DB4-4A19-990F-C8265ECEB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7" y="90486"/>
            <a:ext cx="12192000" cy="67675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909579-4AE4-47EA-9F84-E28EB7894AAC}"/>
              </a:ext>
            </a:extLst>
          </p:cNvPr>
          <p:cNvSpPr txBox="1"/>
          <p:nvPr/>
        </p:nvSpPr>
        <p:spPr>
          <a:xfrm>
            <a:off x="898438" y="2853208"/>
            <a:ext cx="1525416" cy="586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14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B0EC24-DFB8-47D5-BF61-54BD275D17AA}"/>
              </a:ext>
            </a:extLst>
          </p:cNvPr>
          <p:cNvSpPr txBox="1"/>
          <p:nvPr/>
        </p:nvSpPr>
        <p:spPr>
          <a:xfrm>
            <a:off x="889041" y="4215108"/>
            <a:ext cx="983826" cy="586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14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AF413C-719C-4FBA-A761-6223D9EB679D}"/>
              </a:ext>
            </a:extLst>
          </p:cNvPr>
          <p:cNvSpPr txBox="1"/>
          <p:nvPr/>
        </p:nvSpPr>
        <p:spPr>
          <a:xfrm>
            <a:off x="889957" y="5511940"/>
            <a:ext cx="11580666" cy="586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14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922895" y="1742042"/>
            <a:ext cx="848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2272176" y="1768665"/>
            <a:ext cx="848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909579-4AE4-47EA-9F84-E28EB7894AAC}"/>
              </a:ext>
            </a:extLst>
          </p:cNvPr>
          <p:cNvSpPr txBox="1"/>
          <p:nvPr/>
        </p:nvSpPr>
        <p:spPr>
          <a:xfrm>
            <a:off x="2232403" y="2853208"/>
            <a:ext cx="1525416" cy="586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14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3613993" y="1746605"/>
            <a:ext cx="848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4960633" y="1746273"/>
            <a:ext cx="848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6302333" y="1743299"/>
            <a:ext cx="848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7649706" y="1742541"/>
            <a:ext cx="848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8996212" y="1743297"/>
            <a:ext cx="848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93A7140-D175-4781-9D94-AB925BF89021}"/>
              </a:ext>
            </a:extLst>
          </p:cNvPr>
          <p:cNvSpPr txBox="1"/>
          <p:nvPr/>
        </p:nvSpPr>
        <p:spPr>
          <a:xfrm>
            <a:off x="10340041" y="1742954"/>
            <a:ext cx="848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3842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594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8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6">
            <a:extLst>
              <a:ext uri="{FF2B5EF4-FFF2-40B4-BE49-F238E27FC236}">
                <a16:creationId xmlns:a16="http://schemas.microsoft.com/office/drawing/2014/main" id="{6C887B34-5942-435B-8F22-044D3B122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46" t="4122" r="7785"/>
          <a:stretch/>
        </p:blipFill>
        <p:spPr>
          <a:xfrm>
            <a:off x="3687099" y="132735"/>
            <a:ext cx="6919296" cy="6725265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A4D0010-E48D-414F-8C99-3A334CF2C7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217082"/>
              </p:ext>
            </p:extLst>
          </p:nvPr>
        </p:nvGraphicFramePr>
        <p:xfrm>
          <a:off x="0" y="1924155"/>
          <a:ext cx="2521973" cy="1005840"/>
        </p:xfrm>
        <a:graphic>
          <a:graphicData uri="http://schemas.openxmlformats.org/drawingml/2006/table">
            <a:tbl>
              <a:tblPr/>
              <a:tblGrid>
                <a:gridCol w="2521973">
                  <a:extLst>
                    <a:ext uri="{9D8B030D-6E8A-4147-A177-3AD203B41FA5}">
                      <a16:colId xmlns:a16="http://schemas.microsoft.com/office/drawing/2014/main" val="36886683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6000" b="1" dirty="0" err="1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Tieát</a:t>
                      </a:r>
                      <a:r>
                        <a:rPr lang="en-US" sz="6000" b="1" dirty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 2</a:t>
                      </a:r>
                      <a:endParaRPr lang="en-US" sz="60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0494243"/>
                  </a:ext>
                </a:extLst>
              </a:tr>
            </a:tbl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D1DCDE-E0D1-4E78-B12C-6A3983A8E3B6}"/>
              </a:ext>
            </a:extLst>
          </p:cNvPr>
          <p:cNvSpPr/>
          <p:nvPr/>
        </p:nvSpPr>
        <p:spPr>
          <a:xfrm>
            <a:off x="3052915" y="770831"/>
            <a:ext cx="1209369" cy="10058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VNI-Avo" pitchFamily="2" charset="0"/>
              </a:rPr>
              <a:t>laù</a:t>
            </a:r>
            <a:endParaRPr lang="en-US" sz="44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B287E6-E17B-44E5-AF06-5ADEAEEB3E52}"/>
              </a:ext>
            </a:extLst>
          </p:cNvPr>
          <p:cNvSpPr/>
          <p:nvPr/>
        </p:nvSpPr>
        <p:spPr>
          <a:xfrm>
            <a:off x="10427110" y="510277"/>
            <a:ext cx="1209369" cy="10058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VNI-Avo" pitchFamily="2" charset="0"/>
              </a:rPr>
              <a:t>baø</a:t>
            </a:r>
            <a:endParaRPr lang="en-US" sz="44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333C53-09A0-4C46-BC7A-312B33EDDC8E}"/>
              </a:ext>
            </a:extLst>
          </p:cNvPr>
          <p:cNvSpPr/>
          <p:nvPr/>
        </p:nvSpPr>
        <p:spPr>
          <a:xfrm>
            <a:off x="2647335" y="3311495"/>
            <a:ext cx="1209369" cy="10058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VNI-Avo" pitchFamily="2" charset="0"/>
              </a:rPr>
              <a:t>gaø</a:t>
            </a:r>
            <a:endParaRPr lang="en-US" sz="44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5253D2C-7EBC-4EA9-BE87-60DB00255C26}"/>
              </a:ext>
            </a:extLst>
          </p:cNvPr>
          <p:cNvSpPr/>
          <p:nvPr/>
        </p:nvSpPr>
        <p:spPr>
          <a:xfrm>
            <a:off x="10626212" y="3311495"/>
            <a:ext cx="1209369" cy="10058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VNI-Avo" pitchFamily="2" charset="0"/>
              </a:rPr>
              <a:t>ba</a:t>
            </a:r>
            <a:endParaRPr lang="en-US" sz="4400" b="1" dirty="0">
              <a:solidFill>
                <a:schemeClr val="tx1"/>
              </a:solidFill>
              <a:latin typeface="VNI-Avo" pitchFamily="2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4AC4FA6-74C9-4373-8A26-AE613D542E30}"/>
              </a:ext>
            </a:extLst>
          </p:cNvPr>
          <p:cNvCxnSpPr>
            <a:stCxn id="2" idx="3"/>
          </p:cNvCxnSpPr>
          <p:nvPr/>
        </p:nvCxnSpPr>
        <p:spPr>
          <a:xfrm>
            <a:off x="4262284" y="1273751"/>
            <a:ext cx="39820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598893-70EC-48BC-89AC-88D480B6BC22}"/>
              </a:ext>
            </a:extLst>
          </p:cNvPr>
          <p:cNvCxnSpPr>
            <a:cxnSpLocks/>
          </p:cNvCxnSpPr>
          <p:nvPr/>
        </p:nvCxnSpPr>
        <p:spPr>
          <a:xfrm>
            <a:off x="3856704" y="3814415"/>
            <a:ext cx="60468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236BBC-A307-40DC-AD20-F8A7778A1A27}"/>
              </a:ext>
            </a:extLst>
          </p:cNvPr>
          <p:cNvCxnSpPr>
            <a:stCxn id="5" idx="1"/>
          </p:cNvCxnSpPr>
          <p:nvPr/>
        </p:nvCxnSpPr>
        <p:spPr>
          <a:xfrm flipH="1">
            <a:off x="9866672" y="1013197"/>
            <a:ext cx="56043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FD04E08-6CEC-4238-BC6E-5C98C892A1D7}"/>
              </a:ext>
            </a:extLst>
          </p:cNvPr>
          <p:cNvCxnSpPr/>
          <p:nvPr/>
        </p:nvCxnSpPr>
        <p:spPr>
          <a:xfrm flipH="1">
            <a:off x="10065774" y="3814415"/>
            <a:ext cx="56043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53FE0A9-1ACE-4E96-8145-B31B8847924F}"/>
              </a:ext>
            </a:extLst>
          </p:cNvPr>
          <p:cNvSpPr/>
          <p:nvPr/>
        </p:nvSpPr>
        <p:spPr>
          <a:xfrm>
            <a:off x="10970036" y="3548207"/>
            <a:ext cx="880293" cy="532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VNI-Avo" pitchFamily="2" charset="0"/>
              </a:rPr>
              <a:t>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CE9A7D-C7A9-4353-9F61-E06C351F64D7}"/>
              </a:ext>
            </a:extLst>
          </p:cNvPr>
          <p:cNvSpPr/>
          <p:nvPr/>
        </p:nvSpPr>
        <p:spPr>
          <a:xfrm>
            <a:off x="10783376" y="732241"/>
            <a:ext cx="880293" cy="532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VNI-Avo" pitchFamily="2" charset="0"/>
              </a:rPr>
              <a:t>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C431AA-2043-436C-865D-E4D6CB1F0E1E}"/>
              </a:ext>
            </a:extLst>
          </p:cNvPr>
          <p:cNvSpPr/>
          <p:nvPr/>
        </p:nvSpPr>
        <p:spPr>
          <a:xfrm>
            <a:off x="2996228" y="3548207"/>
            <a:ext cx="880293" cy="532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VNI-Avo" pitchFamily="2" charset="0"/>
              </a:rPr>
              <a:t>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36FC28-745C-40E2-9542-EC008425D542}"/>
              </a:ext>
            </a:extLst>
          </p:cNvPr>
          <p:cNvSpPr/>
          <p:nvPr/>
        </p:nvSpPr>
        <p:spPr>
          <a:xfrm>
            <a:off x="3283670" y="1013197"/>
            <a:ext cx="880293" cy="532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VNI-Avo" pitchFamily="2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17941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6">
            <a:extLst>
              <a:ext uri="{FF2B5EF4-FFF2-40B4-BE49-F238E27FC236}">
                <a16:creationId xmlns:a16="http://schemas.microsoft.com/office/drawing/2014/main" id="{6C887B34-5942-435B-8F22-044D3B122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46" t="4122" r="7785"/>
          <a:stretch/>
        </p:blipFill>
        <p:spPr>
          <a:xfrm>
            <a:off x="3687099" y="132735"/>
            <a:ext cx="6919296" cy="6725265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A4D0010-E48D-414F-8C99-3A334CF2C7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405715"/>
              </p:ext>
            </p:extLst>
          </p:nvPr>
        </p:nvGraphicFramePr>
        <p:xfrm>
          <a:off x="0" y="1924155"/>
          <a:ext cx="2521973" cy="1005840"/>
        </p:xfrm>
        <a:graphic>
          <a:graphicData uri="http://schemas.openxmlformats.org/drawingml/2006/table">
            <a:tbl>
              <a:tblPr/>
              <a:tblGrid>
                <a:gridCol w="2521973">
                  <a:extLst>
                    <a:ext uri="{9D8B030D-6E8A-4147-A177-3AD203B41FA5}">
                      <a16:colId xmlns:a16="http://schemas.microsoft.com/office/drawing/2014/main" val="36886683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6000" b="1" dirty="0" err="1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Tieát</a:t>
                      </a:r>
                      <a:r>
                        <a:rPr lang="en-US" sz="6000" b="1" dirty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 2</a:t>
                      </a:r>
                      <a:endParaRPr lang="en-US" sz="60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0494243"/>
                  </a:ext>
                </a:extLst>
              </a:tr>
            </a:tbl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D1DCDE-E0D1-4E78-B12C-6A3983A8E3B6}"/>
              </a:ext>
            </a:extLst>
          </p:cNvPr>
          <p:cNvSpPr/>
          <p:nvPr/>
        </p:nvSpPr>
        <p:spPr>
          <a:xfrm>
            <a:off x="3052915" y="770831"/>
            <a:ext cx="1209369" cy="10058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VNI-Avo" pitchFamily="2" charset="0"/>
              </a:rPr>
              <a:t>laù</a:t>
            </a:r>
            <a:endParaRPr lang="en-US" sz="44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B287E6-E17B-44E5-AF06-5ADEAEEB3E52}"/>
              </a:ext>
            </a:extLst>
          </p:cNvPr>
          <p:cNvSpPr/>
          <p:nvPr/>
        </p:nvSpPr>
        <p:spPr>
          <a:xfrm>
            <a:off x="10427110" y="510277"/>
            <a:ext cx="1209369" cy="10058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VNI-Avo" pitchFamily="2" charset="0"/>
              </a:rPr>
              <a:t>baø</a:t>
            </a:r>
            <a:endParaRPr lang="en-US" sz="44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333C53-09A0-4C46-BC7A-312B33EDDC8E}"/>
              </a:ext>
            </a:extLst>
          </p:cNvPr>
          <p:cNvSpPr/>
          <p:nvPr/>
        </p:nvSpPr>
        <p:spPr>
          <a:xfrm>
            <a:off x="2647335" y="3311495"/>
            <a:ext cx="1209369" cy="10058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VNI-Avo" pitchFamily="2" charset="0"/>
              </a:rPr>
              <a:t>gaø</a:t>
            </a:r>
            <a:endParaRPr lang="en-US" sz="44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5253D2C-7EBC-4EA9-BE87-60DB00255C26}"/>
              </a:ext>
            </a:extLst>
          </p:cNvPr>
          <p:cNvSpPr/>
          <p:nvPr/>
        </p:nvSpPr>
        <p:spPr>
          <a:xfrm>
            <a:off x="10626212" y="3311495"/>
            <a:ext cx="1209369" cy="10058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VNI-Avo" pitchFamily="2" charset="0"/>
              </a:rPr>
              <a:t>ba</a:t>
            </a:r>
            <a:endParaRPr lang="en-US" sz="4400" b="1" dirty="0">
              <a:solidFill>
                <a:schemeClr val="tx1"/>
              </a:solidFill>
              <a:latin typeface="VNI-Avo" pitchFamily="2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4AC4FA6-74C9-4373-8A26-AE613D542E30}"/>
              </a:ext>
            </a:extLst>
          </p:cNvPr>
          <p:cNvCxnSpPr>
            <a:stCxn id="2" idx="3"/>
          </p:cNvCxnSpPr>
          <p:nvPr/>
        </p:nvCxnSpPr>
        <p:spPr>
          <a:xfrm>
            <a:off x="4262284" y="1273751"/>
            <a:ext cx="39820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598893-70EC-48BC-89AC-88D480B6BC22}"/>
              </a:ext>
            </a:extLst>
          </p:cNvPr>
          <p:cNvCxnSpPr>
            <a:cxnSpLocks/>
          </p:cNvCxnSpPr>
          <p:nvPr/>
        </p:nvCxnSpPr>
        <p:spPr>
          <a:xfrm>
            <a:off x="3856704" y="3814415"/>
            <a:ext cx="60468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236BBC-A307-40DC-AD20-F8A7778A1A27}"/>
              </a:ext>
            </a:extLst>
          </p:cNvPr>
          <p:cNvCxnSpPr>
            <a:stCxn id="5" idx="1"/>
          </p:cNvCxnSpPr>
          <p:nvPr/>
        </p:nvCxnSpPr>
        <p:spPr>
          <a:xfrm flipH="1">
            <a:off x="9866672" y="1013197"/>
            <a:ext cx="56043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FD04E08-6CEC-4238-BC6E-5C98C892A1D7}"/>
              </a:ext>
            </a:extLst>
          </p:cNvPr>
          <p:cNvCxnSpPr/>
          <p:nvPr/>
        </p:nvCxnSpPr>
        <p:spPr>
          <a:xfrm flipH="1">
            <a:off x="10065774" y="3814415"/>
            <a:ext cx="56043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53FE0A9-1ACE-4E96-8145-B31B8847924F}"/>
              </a:ext>
            </a:extLst>
          </p:cNvPr>
          <p:cNvSpPr/>
          <p:nvPr/>
        </p:nvSpPr>
        <p:spPr>
          <a:xfrm>
            <a:off x="10970036" y="3548207"/>
            <a:ext cx="880293" cy="532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VNI-Avo" pitchFamily="2" charset="0"/>
              </a:rPr>
              <a:t>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CE9A7D-C7A9-4353-9F61-E06C351F64D7}"/>
              </a:ext>
            </a:extLst>
          </p:cNvPr>
          <p:cNvSpPr/>
          <p:nvPr/>
        </p:nvSpPr>
        <p:spPr>
          <a:xfrm>
            <a:off x="10783376" y="732241"/>
            <a:ext cx="880293" cy="532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VNI-Avo" pitchFamily="2" charset="0"/>
              </a:rPr>
              <a:t>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C431AA-2043-436C-865D-E4D6CB1F0E1E}"/>
              </a:ext>
            </a:extLst>
          </p:cNvPr>
          <p:cNvSpPr/>
          <p:nvPr/>
        </p:nvSpPr>
        <p:spPr>
          <a:xfrm>
            <a:off x="2996228" y="3548207"/>
            <a:ext cx="880293" cy="532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VNI-Avo" pitchFamily="2" charset="0"/>
              </a:rPr>
              <a:t>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36FC28-745C-40E2-9542-EC008425D542}"/>
              </a:ext>
            </a:extLst>
          </p:cNvPr>
          <p:cNvSpPr/>
          <p:nvPr/>
        </p:nvSpPr>
        <p:spPr>
          <a:xfrm>
            <a:off x="3283670" y="1013197"/>
            <a:ext cx="880293" cy="532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VNI-Avo" pitchFamily="2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21010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FDAD9-9CA6-44A9-A74F-23D7DD9C2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E3FE4987-7C15-4E59-85DC-09A962CA47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93" t="26027" r="18337" b="18581"/>
          <a:stretch/>
        </p:blipFill>
        <p:spPr>
          <a:xfrm>
            <a:off x="309716" y="103239"/>
            <a:ext cx="5786284" cy="6592529"/>
          </a:xfrm>
          <a:prstGeom prst="rect">
            <a:avLst/>
          </a:prstGeom>
        </p:spPr>
      </p:pic>
      <p:sp>
        <p:nvSpPr>
          <p:cNvPr id="14" name="Title 5">
            <a:extLst>
              <a:ext uri="{FF2B5EF4-FFF2-40B4-BE49-F238E27FC236}">
                <a16:creationId xmlns:a16="http://schemas.microsoft.com/office/drawing/2014/main" id="{B8D2AE65-6A97-4C19-8D9D-6AB07E23CD05}"/>
              </a:ext>
            </a:extLst>
          </p:cNvPr>
          <p:cNvSpPr txBox="1">
            <a:spLocks/>
          </p:cNvSpPr>
          <p:nvPr/>
        </p:nvSpPr>
        <p:spPr>
          <a:xfrm>
            <a:off x="9930209" y="1690688"/>
            <a:ext cx="1072193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rgbClr val="FF0000"/>
                </a:solidFill>
                <a:latin typeface="VNI-Avo" pitchFamily="2" charset="0"/>
              </a:rPr>
              <a:t>a</a:t>
            </a:r>
            <a:endParaRPr lang="en-US" sz="9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F45D0346-8C8B-4C0B-83CD-A56452FD2007}"/>
              </a:ext>
            </a:extLst>
          </p:cNvPr>
          <p:cNvSpPr txBox="1">
            <a:spLocks/>
          </p:cNvSpPr>
          <p:nvPr/>
        </p:nvSpPr>
        <p:spPr>
          <a:xfrm>
            <a:off x="7987384" y="1690689"/>
            <a:ext cx="1072193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rgbClr val="FF0000"/>
                </a:solidFill>
                <a:latin typeface="VNI-Avo" pitchFamily="2" charset="0"/>
              </a:rPr>
              <a:t>A</a:t>
            </a:r>
            <a:endParaRPr lang="en-US" sz="96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35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8D5A62-8496-4E48-B540-ABFF0E92A467}"/>
              </a:ext>
            </a:extLst>
          </p:cNvPr>
          <p:cNvSpPr/>
          <p:nvPr/>
        </p:nvSpPr>
        <p:spPr>
          <a:xfrm>
            <a:off x="8738044" y="444848"/>
            <a:ext cx="1732559" cy="78076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kern="0" dirty="0" err="1">
                <a:solidFill>
                  <a:schemeClr val="tx1"/>
                </a:solidFill>
                <a:latin typeface="VNI-Avo" pitchFamily="2" charset="0"/>
                <a:sym typeface="Arial"/>
              </a:rPr>
              <a:t>b</a:t>
            </a:r>
            <a:r>
              <a:rPr lang="en-GB" sz="4400" b="1" kern="0" dirty="0" err="1">
                <a:solidFill>
                  <a:srgbClr val="0070C0"/>
                </a:solidFill>
                <a:latin typeface="VNI-Avo" pitchFamily="2" charset="0"/>
                <a:sym typeface="Arial"/>
              </a:rPr>
              <a:t>a</a:t>
            </a:r>
            <a:r>
              <a:rPr lang="en-GB" sz="4400" b="1" kern="0" dirty="0" err="1">
                <a:solidFill>
                  <a:schemeClr val="tx1"/>
                </a:solidFill>
                <a:latin typeface="VNI-Avo" pitchFamily="2" charset="0"/>
                <a:sym typeface="Arial"/>
              </a:rPr>
              <a:t>ø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E3FE4987-7C15-4E59-85DC-09A962CA47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93" t="26027" r="18337" b="18581"/>
          <a:stretch/>
        </p:blipFill>
        <p:spPr>
          <a:xfrm>
            <a:off x="309716" y="103239"/>
            <a:ext cx="5786284" cy="659252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D598D5E-DB14-48F3-BC78-ED385A3121D6}"/>
              </a:ext>
            </a:extLst>
          </p:cNvPr>
          <p:cNvSpPr/>
          <p:nvPr/>
        </p:nvSpPr>
        <p:spPr>
          <a:xfrm>
            <a:off x="8738043" y="1388272"/>
            <a:ext cx="1732559" cy="78076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VNI-Avo" pitchFamily="2" charset="0"/>
              </a:rPr>
              <a:t>b</a:t>
            </a:r>
            <a:r>
              <a:rPr lang="en-US" sz="4400" b="1" dirty="0" err="1">
                <a:solidFill>
                  <a:srgbClr val="0070C0"/>
                </a:solidFill>
                <a:latin typeface="VNI-Avo" pitchFamily="2" charset="0"/>
              </a:rPr>
              <a:t>a</a:t>
            </a:r>
            <a:endParaRPr lang="en-US" sz="44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224FD96-9ADC-48FF-A573-7F92C59A5AC8}"/>
              </a:ext>
            </a:extLst>
          </p:cNvPr>
          <p:cNvSpPr/>
          <p:nvPr/>
        </p:nvSpPr>
        <p:spPr>
          <a:xfrm>
            <a:off x="8738043" y="2331696"/>
            <a:ext cx="1732559" cy="78076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VNI-Avo" pitchFamily="2" charset="0"/>
              </a:rPr>
              <a:t>m</a:t>
            </a:r>
            <a:r>
              <a:rPr lang="en-US" sz="4400" b="1" dirty="0" err="1">
                <a:solidFill>
                  <a:srgbClr val="0070C0"/>
                </a:solidFill>
                <a:latin typeface="VNI-Avo" pitchFamily="2" charset="0"/>
              </a:rPr>
              <a:t>a</a:t>
            </a:r>
            <a:r>
              <a:rPr lang="en-US" sz="4400" b="1" dirty="0" err="1">
                <a:solidFill>
                  <a:schemeClr val="tx1"/>
                </a:solidFill>
                <a:latin typeface="VNI-Avo" pitchFamily="2" charset="0"/>
              </a:rPr>
              <a:t>ù</a:t>
            </a:r>
            <a:endParaRPr lang="en-US" sz="44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92960F0-9B59-4CA0-A9D4-24BE19E21471}"/>
              </a:ext>
            </a:extLst>
          </p:cNvPr>
          <p:cNvSpPr/>
          <p:nvPr/>
        </p:nvSpPr>
        <p:spPr>
          <a:xfrm>
            <a:off x="8738042" y="3275120"/>
            <a:ext cx="1732559" cy="78076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kern="0" dirty="0" err="1">
                <a:solidFill>
                  <a:schemeClr val="tx1"/>
                </a:solidFill>
                <a:latin typeface="VNI-Avo" pitchFamily="2" charset="0"/>
                <a:sym typeface="Arial"/>
              </a:rPr>
              <a:t>nh</a:t>
            </a:r>
            <a:r>
              <a:rPr lang="en-GB" sz="4400" b="1" kern="0" dirty="0" err="1">
                <a:solidFill>
                  <a:srgbClr val="0070C0"/>
                </a:solidFill>
                <a:latin typeface="VNI-Avo" pitchFamily="2" charset="0"/>
                <a:sym typeface="Arial"/>
              </a:rPr>
              <a:t>a</a:t>
            </a:r>
            <a:r>
              <a:rPr lang="en-GB" sz="4400" b="1" kern="0" dirty="0" err="1">
                <a:solidFill>
                  <a:schemeClr val="tx1"/>
                </a:solidFill>
                <a:latin typeface="VNI-Avo" pitchFamily="2" charset="0"/>
                <a:sym typeface="Arial"/>
              </a:rPr>
              <a:t>ø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9C22FC6-CCB3-4BB1-B4B3-0AD27D7C234C}"/>
              </a:ext>
            </a:extLst>
          </p:cNvPr>
          <p:cNvSpPr/>
          <p:nvPr/>
        </p:nvSpPr>
        <p:spPr>
          <a:xfrm>
            <a:off x="8738041" y="4176222"/>
            <a:ext cx="1732559" cy="78076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VNI-Avo" pitchFamily="2" charset="0"/>
              </a:rPr>
              <a:t>l</a:t>
            </a:r>
            <a:r>
              <a:rPr lang="en-US" sz="4400" b="1" dirty="0" err="1">
                <a:solidFill>
                  <a:srgbClr val="0070C0"/>
                </a:solidFill>
                <a:latin typeface="VNI-Avo" pitchFamily="2" charset="0"/>
              </a:rPr>
              <a:t>aù</a:t>
            </a:r>
            <a:endParaRPr lang="en-US" sz="44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269C6F9-49D0-4A46-8E68-B2671FF56C46}"/>
              </a:ext>
            </a:extLst>
          </p:cNvPr>
          <p:cNvSpPr/>
          <p:nvPr/>
        </p:nvSpPr>
        <p:spPr>
          <a:xfrm>
            <a:off x="8738040" y="5163469"/>
            <a:ext cx="1732559" cy="78076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kern="0" dirty="0" err="1">
                <a:solidFill>
                  <a:schemeClr val="tx1"/>
                </a:solidFill>
                <a:latin typeface="VNI-Avo" pitchFamily="2" charset="0"/>
                <a:sym typeface="Arial"/>
              </a:rPr>
              <a:t>g</a:t>
            </a:r>
            <a:r>
              <a:rPr lang="en-GB" sz="4400" b="1" kern="0" dirty="0" err="1">
                <a:solidFill>
                  <a:srgbClr val="0070C0"/>
                </a:solidFill>
                <a:latin typeface="VNI-Avo" pitchFamily="2" charset="0"/>
                <a:sym typeface="Arial"/>
              </a:rPr>
              <a:t>a</a:t>
            </a:r>
            <a:r>
              <a:rPr lang="en-GB" sz="4400" b="1" kern="0" dirty="0" err="1">
                <a:solidFill>
                  <a:schemeClr val="tx1"/>
                </a:solidFill>
                <a:latin typeface="VNI-Avo" pitchFamily="2" charset="0"/>
                <a:sym typeface="Arial"/>
              </a:rPr>
              <a:t>ø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7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3515"/>
          <a:stretch/>
        </p:blipFill>
        <p:spPr>
          <a:xfrm rot="20802465">
            <a:off x="1324981" y="842743"/>
            <a:ext cx="2526367" cy="3454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49" t="3781" r="13560" b="13831"/>
          <a:stretch/>
        </p:blipFill>
        <p:spPr>
          <a:xfrm>
            <a:off x="4858604" y="598589"/>
            <a:ext cx="2470244" cy="32942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24" r="50133" b="15821"/>
          <a:stretch/>
        </p:blipFill>
        <p:spPr>
          <a:xfrm rot="966307">
            <a:off x="8383041" y="981928"/>
            <a:ext cx="2378933" cy="3294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25" b="91875" l="343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8604">
            <a:off x="3243439" y="4459976"/>
            <a:ext cx="2167692" cy="21676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89778" l="444" r="95556">
                        <a14:foregroundMark x1="24000" y1="73778" x2="91556" y2="58667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86" y="4472259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9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FDAD9-9CA6-44A9-A74F-23D7DD9C2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E3FE4987-7C15-4E59-85DC-09A962CA47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93" t="26027" r="18337" b="18581"/>
          <a:stretch/>
        </p:blipFill>
        <p:spPr>
          <a:xfrm>
            <a:off x="309716" y="103239"/>
            <a:ext cx="5786284" cy="6592529"/>
          </a:xfrm>
          <a:prstGeom prst="rect">
            <a:avLst/>
          </a:prstGeom>
        </p:spPr>
      </p:pic>
      <p:sp>
        <p:nvSpPr>
          <p:cNvPr id="16" name="Viết tay">
            <a:extLst>
              <a:ext uri="{FF2B5EF4-FFF2-40B4-BE49-F238E27FC236}">
                <a16:creationId xmlns:a16="http://schemas.microsoft.com/office/drawing/2014/main" id="{DA3E1E23-95B0-4825-904B-0D24CFCB0B8B}"/>
              </a:ext>
            </a:extLst>
          </p:cNvPr>
          <p:cNvSpPr txBox="1"/>
          <p:nvPr/>
        </p:nvSpPr>
        <p:spPr>
          <a:xfrm>
            <a:off x="7157346" y="2122230"/>
            <a:ext cx="1939762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6000" b="1" kern="0" dirty="0">
                <a:solidFill>
                  <a:srgbClr val="FF0000"/>
                </a:solidFill>
                <a:latin typeface="HP001 4 hàng" panose="020B0603050302020204" pitchFamily="34" charset="0"/>
                <a:cs typeface="Lato" panose="020F0502020204030203" pitchFamily="34" charset="0"/>
                <a:sym typeface="Arial"/>
              </a:rPr>
              <a:t>a</a:t>
            </a:r>
            <a:endParaRPr lang="en-GB" sz="16000" b="1" kern="0" dirty="0">
              <a:solidFill>
                <a:srgbClr val="FF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8" name="Viết tay">
            <a:extLst>
              <a:ext uri="{FF2B5EF4-FFF2-40B4-BE49-F238E27FC236}">
                <a16:creationId xmlns:a16="http://schemas.microsoft.com/office/drawing/2014/main" id="{D47DF72A-CB35-4A83-A7CB-A933C115883F}"/>
              </a:ext>
            </a:extLst>
          </p:cNvPr>
          <p:cNvSpPr txBox="1"/>
          <p:nvPr/>
        </p:nvSpPr>
        <p:spPr>
          <a:xfrm>
            <a:off x="9677052" y="2151727"/>
            <a:ext cx="1939762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6000" b="1" kern="0" dirty="0">
                <a:solidFill>
                  <a:srgbClr val="FF0000"/>
                </a:solidFill>
                <a:latin typeface="HP001 4 hàng" panose="020B0603050302020204" pitchFamily="34" charset="0"/>
                <a:cs typeface="Lato" panose="020F0502020204030203" pitchFamily="34" charset="0"/>
                <a:sym typeface="Arial"/>
              </a:rPr>
              <a:t>1</a:t>
            </a:r>
            <a:endParaRPr lang="en-GB" sz="16000" b="1" kern="0" dirty="0">
              <a:solidFill>
                <a:srgbClr val="FF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126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0"/>
            <a:ext cx="121462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A44028-5523-4CB1-B49F-88ED3D859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206F5B-8BB4-4DF5-A11F-14B06A217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47" b="97059" l="694" r="99306">
                        <a14:foregroundMark x1="4601" y1="33235" x2="4601" y2="33235"/>
                        <a14:foregroundMark x1="16493" y1="45000" x2="16493" y2="45000"/>
                        <a14:foregroundMark x1="8594" y1="42059" x2="8594" y2="42059"/>
                        <a14:foregroundMark x1="12500" y1="59118" x2="12500" y2="59118"/>
                        <a14:foregroundMark x1="28993" y1="33824" x2="28993" y2="33824"/>
                        <a14:foregroundMark x1="35156" y1="38529" x2="35156" y2="38529"/>
                        <a14:foregroundMark x1="42969" y1="40000" x2="42969" y2="40000"/>
                        <a14:foregroundMark x1="43229" y1="66176" x2="43229" y2="66176"/>
                        <a14:foregroundMark x1="60156" y1="38824" x2="60156" y2="38824"/>
                        <a14:foregroundMark x1="67014" y1="40000" x2="67014" y2="40000"/>
                        <a14:foregroundMark x1="64236" y1="16176" x2="64236" y2="16176"/>
                        <a14:foregroundMark x1="64149" y1="63529" x2="64149" y2="63529"/>
                        <a14:foregroundMark x1="80990" y1="23824" x2="80990" y2="23824"/>
                        <a14:foregroundMark x1="91146" y1="42647" x2="91146" y2="42647"/>
                        <a14:foregroundMark x1="84115" y1="37647" x2="84115" y2="37647"/>
                        <a14:foregroundMark x1="86285" y1="55882" x2="86285" y2="55882"/>
                        <a14:backgroundMark x1="79948" y1="48824" x2="79948" y2="48824"/>
                        <a14:backgroundMark x1="79948" y1="48824" x2="82292" y2="31176"/>
                        <a14:backgroundMark x1="93837" y1="54412" x2="94792" y2="605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4054" y="2380726"/>
            <a:ext cx="8829611" cy="24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9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9623E2F-A7CC-458E-8022-351942BBE4DA}"/>
              </a:ext>
            </a:extLst>
          </p:cNvPr>
          <p:cNvSpPr txBox="1">
            <a:spLocks/>
          </p:cNvSpPr>
          <p:nvPr/>
        </p:nvSpPr>
        <p:spPr>
          <a:xfrm>
            <a:off x="838200" y="1818554"/>
            <a:ext cx="10515600" cy="3113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rgbClr val="FF0000"/>
                </a:solidFill>
                <a:latin typeface="VNI-Avo" pitchFamily="2" charset="0"/>
              </a:rPr>
              <a:t>Coâ</a:t>
            </a:r>
            <a:r>
              <a:rPr lang="en-US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VNI-Avo" pitchFamily="2" charset="0"/>
              </a:rPr>
              <a:t>chuùc</a:t>
            </a:r>
            <a:r>
              <a:rPr lang="en-US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dirty="0">
                <a:solidFill>
                  <a:srgbClr val="FF0000"/>
                </a:solidFill>
                <a:latin typeface="VNI-Avo" pitchFamily="2" charset="0"/>
              </a:rPr>
              <a:t> con </a:t>
            </a:r>
            <a:r>
              <a:rPr lang="en-US" dirty="0" err="1">
                <a:solidFill>
                  <a:srgbClr val="FF0000"/>
                </a:solidFill>
                <a:latin typeface="VNI-Avo" pitchFamily="2" charset="0"/>
              </a:rPr>
              <a:t>luoân</a:t>
            </a:r>
            <a:r>
              <a:rPr lang="en-US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VNI-Avo" pitchFamily="2" charset="0"/>
              </a:rPr>
              <a:t>chaêm</a:t>
            </a:r>
            <a:r>
              <a:rPr lang="en-US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VNI-Avo" pitchFamily="2" charset="0"/>
              </a:rPr>
              <a:t>ngoan</a:t>
            </a:r>
            <a:r>
              <a:rPr lang="en-US" dirty="0">
                <a:solidFill>
                  <a:srgbClr val="FF0000"/>
                </a:solidFill>
                <a:latin typeface="VNI-Avo" pitchFamily="2" charset="0"/>
              </a:rPr>
              <a:t>, </a:t>
            </a:r>
          </a:p>
          <a:p>
            <a:pPr algn="ctr"/>
            <a:endParaRPr lang="en-US" dirty="0">
              <a:solidFill>
                <a:srgbClr val="FF0000"/>
              </a:solidFill>
              <a:latin typeface="VNI-Avo" pitchFamily="2" charset="0"/>
            </a:endParaRPr>
          </a:p>
          <a:p>
            <a:pPr algn="ctr"/>
            <a:r>
              <a:rPr lang="en-US" dirty="0" err="1">
                <a:solidFill>
                  <a:srgbClr val="FF0000"/>
                </a:solidFill>
                <a:latin typeface="VNI-Avo" pitchFamily="2" charset="0"/>
              </a:rPr>
              <a:t>hoïc</a:t>
            </a:r>
            <a:r>
              <a:rPr lang="en-US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VNI-Avo" pitchFamily="2" charset="0"/>
              </a:rPr>
              <a:t>gioûi</a:t>
            </a:r>
            <a:r>
              <a:rPr lang="en-US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VNI-Avo" pitchFamily="2" charset="0"/>
              </a:rPr>
              <a:t>vaø</a:t>
            </a:r>
            <a:r>
              <a:rPr lang="en-US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VNI-Avo" pitchFamily="2" charset="0"/>
              </a:rPr>
              <a:t>nhôù</a:t>
            </a:r>
            <a:r>
              <a:rPr lang="en-US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VNI-Avo" pitchFamily="2" charset="0"/>
              </a:rPr>
              <a:t>giöõ</a:t>
            </a:r>
            <a:r>
              <a:rPr lang="en-US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VNI-Avo" pitchFamily="2" charset="0"/>
              </a:rPr>
              <a:t>gìn</a:t>
            </a:r>
            <a:r>
              <a:rPr lang="en-US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VNI-Avo" pitchFamily="2" charset="0"/>
              </a:rPr>
              <a:t>söùc</a:t>
            </a:r>
            <a:r>
              <a:rPr lang="en-US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VNI-Avo" pitchFamily="2" charset="0"/>
              </a:rPr>
              <a:t>khoûe</a:t>
            </a:r>
            <a:r>
              <a:rPr lang="en-US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VNI-Avo" pitchFamily="2" charset="0"/>
              </a:rPr>
              <a:t>nheù</a:t>
            </a:r>
            <a:r>
              <a:rPr lang="en-US" dirty="0">
                <a:solidFill>
                  <a:srgbClr val="FF0000"/>
                </a:solidFill>
                <a:latin typeface="VNI-Avo" pitchFamily="2" charset="0"/>
              </a:rPr>
              <a:t>.</a:t>
            </a:r>
            <a:br>
              <a:rPr lang="en-US" dirty="0">
                <a:solidFill>
                  <a:srgbClr val="FF0000"/>
                </a:solidFill>
                <a:latin typeface="VNI-Avo" pitchFamily="2" charset="0"/>
              </a:rPr>
            </a:br>
            <a:endParaRPr lang="en-US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0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93C97E1-7753-48DF-8C0E-4747EDA938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83"/>
          <a:stretch/>
        </p:blipFill>
        <p:spPr>
          <a:xfrm>
            <a:off x="754624" y="162357"/>
            <a:ext cx="5004620" cy="6622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B11215-45DE-40E5-9F45-70705178F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56" y="250722"/>
            <a:ext cx="5117688" cy="66072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6B5363-7010-4389-8740-A478617CB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55" y="117987"/>
            <a:ext cx="5117689" cy="67107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ABA1B3-5453-47E5-B773-C9CF05DFC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758" y="162358"/>
            <a:ext cx="5454442" cy="648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6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C49A690-4B23-478C-BD57-7BAB4E0C0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931242"/>
              </p:ext>
            </p:extLst>
          </p:nvPr>
        </p:nvGraphicFramePr>
        <p:xfrm>
          <a:off x="2893244" y="1133503"/>
          <a:ext cx="7108595" cy="518160"/>
        </p:xfrm>
        <a:graphic>
          <a:graphicData uri="http://schemas.openxmlformats.org/drawingml/2006/table">
            <a:tbl>
              <a:tblPr/>
              <a:tblGrid>
                <a:gridCol w="7108595">
                  <a:extLst>
                    <a:ext uri="{9D8B030D-6E8A-4147-A177-3AD203B41FA5}">
                      <a16:colId xmlns:a16="http://schemas.microsoft.com/office/drawing/2014/main" val="26877050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Thöù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hai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ngaøy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 20 </a:t>
                      </a:r>
                      <a:r>
                        <a:rPr lang="en-US" sz="2800" b="1" baseline="0" dirty="0" err="1" smtClean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thaùng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 9 </a:t>
                      </a:r>
                      <a:r>
                        <a:rPr lang="en-US" sz="2800" b="1" baseline="0" dirty="0" err="1" smtClean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naêm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effectLst/>
                          <a:latin typeface="VNI-Avo" pitchFamily="2" charset="0"/>
                        </a:rPr>
                        <a:t> 2021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688242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A4D0010-E48D-414F-8C99-3A334CF2C7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51272"/>
              </p:ext>
            </p:extLst>
          </p:nvPr>
        </p:nvGraphicFramePr>
        <p:xfrm>
          <a:off x="3781834" y="3034691"/>
          <a:ext cx="5046406" cy="2072640"/>
        </p:xfrm>
        <a:graphic>
          <a:graphicData uri="http://schemas.openxmlformats.org/drawingml/2006/table">
            <a:tbl>
              <a:tblPr/>
              <a:tblGrid>
                <a:gridCol w="5046406">
                  <a:extLst>
                    <a:ext uri="{9D8B030D-6E8A-4147-A177-3AD203B41FA5}">
                      <a16:colId xmlns:a16="http://schemas.microsoft.com/office/drawing/2014/main" val="36886683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6000" b="1" dirty="0" err="1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Baøi</a:t>
                      </a:r>
                      <a:r>
                        <a:rPr lang="en-US" sz="6000" b="1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 1: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6000" b="1" dirty="0" err="1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Tieát</a:t>
                      </a:r>
                      <a:r>
                        <a:rPr lang="en-US" sz="6000" b="1" dirty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 1</a:t>
                      </a:r>
                      <a:endParaRPr lang="en-US" sz="60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0494243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C49A690-4B23-478C-BD57-7BAB4E0C0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129144"/>
              </p:ext>
            </p:extLst>
          </p:nvPr>
        </p:nvGraphicFramePr>
        <p:xfrm>
          <a:off x="2893243" y="2084097"/>
          <a:ext cx="7108595" cy="518160"/>
        </p:xfrm>
        <a:graphic>
          <a:graphicData uri="http://schemas.openxmlformats.org/drawingml/2006/table">
            <a:tbl>
              <a:tblPr/>
              <a:tblGrid>
                <a:gridCol w="7108595">
                  <a:extLst>
                    <a:ext uri="{9D8B030D-6E8A-4147-A177-3AD203B41FA5}">
                      <a16:colId xmlns:a16="http://schemas.microsoft.com/office/drawing/2014/main" val="26877050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CHUÛ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 ÑEÀ 1: NHÖÕNG BAØI HOÏC ÑAÀU TIEÂN</a:t>
                      </a:r>
                      <a:endParaRPr lang="en-US" sz="2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6882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223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4">
            <a:extLst>
              <a:ext uri="{FF2B5EF4-FFF2-40B4-BE49-F238E27FC236}">
                <a16:creationId xmlns:a16="http://schemas.microsoft.com/office/drawing/2014/main" id="{B78B1996-7273-4215-BA1A-339D7485B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NI-Avo" pitchFamily="2" charset="0"/>
              </a:rPr>
              <a:t/>
            </a:r>
            <a:br>
              <a:rPr lang="en-US" dirty="0">
                <a:latin typeface="VNI-Avo" pitchFamily="2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85" t="26027" r="18336" b="18581"/>
          <a:stretch/>
        </p:blipFill>
        <p:spPr>
          <a:xfrm>
            <a:off x="0" y="0"/>
            <a:ext cx="12192000" cy="685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9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posing, group&#10;&#10;Description automatically generated">
            <a:extLst>
              <a:ext uri="{FF2B5EF4-FFF2-40B4-BE49-F238E27FC236}">
                <a16:creationId xmlns:a16="http://schemas.microsoft.com/office/drawing/2014/main" id="{6F9FA370-3733-4D3F-A205-8F9A9C7F4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808" y="1205345"/>
            <a:ext cx="6323050" cy="5652655"/>
          </a:xfrm>
          <a:prstGeom prst="rect">
            <a:avLst/>
          </a:prstGeom>
        </p:spPr>
      </p:pic>
      <p:pic>
        <p:nvPicPr>
          <p:cNvPr id="15" name="Kí hiệu sách - nghe">
            <a:extLst>
              <a:ext uri="{FF2B5EF4-FFF2-40B4-BE49-F238E27FC236}">
                <a16:creationId xmlns:a16="http://schemas.microsoft.com/office/drawing/2014/main" id="{1484CE4D-C87C-4DE0-BAA8-E175F2E89D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609" y="2039100"/>
            <a:ext cx="798270" cy="55399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AE566E5-965E-4C4F-B4C3-483D46D3D347}"/>
              </a:ext>
            </a:extLst>
          </p:cNvPr>
          <p:cNvGrpSpPr/>
          <p:nvPr/>
        </p:nvGrpSpPr>
        <p:grpSpPr>
          <a:xfrm>
            <a:off x="1976609" y="4239222"/>
            <a:ext cx="3578397" cy="1332908"/>
            <a:chOff x="1594018" y="5503178"/>
            <a:chExt cx="3498099" cy="1052037"/>
          </a:xfrm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AD974D06-7967-44DB-BD4A-3A6AEDE2719E}"/>
                </a:ext>
              </a:extLst>
            </p:cNvPr>
            <p:cNvSpPr/>
            <p:nvPr/>
          </p:nvSpPr>
          <p:spPr>
            <a:xfrm>
              <a:off x="1594018" y="5876367"/>
              <a:ext cx="1442326" cy="678848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cs typeface="Arial-SGK-TV" pitchFamily="2" charset="0"/>
                  <a:sym typeface="Arial"/>
                </a:rPr>
                <a:t>b</a:t>
              </a:r>
              <a:r>
                <a:rPr lang="en-US" sz="4400" kern="0" dirty="0" err="1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  <a:sym typeface="Arial"/>
                </a:rPr>
                <a:t>aø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F7BA18E-0EC7-4F4C-B513-7D5A793FF65A}"/>
                </a:ext>
              </a:extLst>
            </p:cNvPr>
            <p:cNvCxnSpPr/>
            <p:nvPr/>
          </p:nvCxnSpPr>
          <p:spPr>
            <a:xfrm flipV="1">
              <a:off x="2774879" y="5503178"/>
              <a:ext cx="2317238" cy="35233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CA0B78-B991-4152-AD12-2568298D35F4}"/>
              </a:ext>
            </a:extLst>
          </p:cNvPr>
          <p:cNvGrpSpPr/>
          <p:nvPr/>
        </p:nvGrpSpPr>
        <p:grpSpPr>
          <a:xfrm>
            <a:off x="1781917" y="3386256"/>
            <a:ext cx="2827483" cy="1172153"/>
            <a:chOff x="1826935" y="5330470"/>
            <a:chExt cx="2827483" cy="1172153"/>
          </a:xfrm>
        </p:grpSpPr>
        <p:sp>
          <p:nvSpPr>
            <p:cNvPr id="22" name="Rounded Rectangle 5">
              <a:extLst>
                <a:ext uri="{FF2B5EF4-FFF2-40B4-BE49-F238E27FC236}">
                  <a16:creationId xmlns:a16="http://schemas.microsoft.com/office/drawing/2014/main" id="{45C3F9FA-1503-4083-BD6F-2D99626B0F2B}"/>
                </a:ext>
              </a:extLst>
            </p:cNvPr>
            <p:cNvSpPr/>
            <p:nvPr/>
          </p:nvSpPr>
          <p:spPr>
            <a:xfrm>
              <a:off x="1826935" y="5749298"/>
              <a:ext cx="1778478" cy="753325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cs typeface="Arial-SGK-TV" pitchFamily="2" charset="0"/>
                  <a:sym typeface="Arial"/>
                </a:rPr>
                <a:t>oâng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26437A4-D627-445E-8642-AFC69A5BC7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75940" y="5330470"/>
              <a:ext cx="1778478" cy="43413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A6E3D12-DC7B-460B-A085-03BCB0CEF8C9}"/>
              </a:ext>
            </a:extLst>
          </p:cNvPr>
          <p:cNvGrpSpPr/>
          <p:nvPr/>
        </p:nvGrpSpPr>
        <p:grpSpPr>
          <a:xfrm>
            <a:off x="8636883" y="3997759"/>
            <a:ext cx="2698462" cy="1355535"/>
            <a:chOff x="785301" y="5250110"/>
            <a:chExt cx="2698462" cy="1355535"/>
          </a:xfrm>
        </p:grpSpPr>
        <p:sp>
          <p:nvSpPr>
            <p:cNvPr id="26" name="Rounded Rectangle 5">
              <a:extLst>
                <a:ext uri="{FF2B5EF4-FFF2-40B4-BE49-F238E27FC236}">
                  <a16:creationId xmlns:a16="http://schemas.microsoft.com/office/drawing/2014/main" id="{1036DAF9-16EC-4091-886C-DF56B5904750}"/>
                </a:ext>
              </a:extLst>
            </p:cNvPr>
            <p:cNvSpPr/>
            <p:nvPr/>
          </p:nvSpPr>
          <p:spPr>
            <a:xfrm>
              <a:off x="2134532" y="5846871"/>
              <a:ext cx="1349231" cy="758774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cs typeface="Times New Roman" panose="02020603050405020304" pitchFamily="18" charset="0"/>
                  <a:sym typeface="Arial"/>
                </a:rPr>
                <a:t>maù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AE6B959-8C8F-49EF-B0D6-E76D78A43F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5301" y="5250110"/>
              <a:ext cx="1349231" cy="62625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69EA85C-56A8-488B-B82B-28857222914A}"/>
              </a:ext>
            </a:extLst>
          </p:cNvPr>
          <p:cNvGrpSpPr/>
          <p:nvPr/>
        </p:nvGrpSpPr>
        <p:grpSpPr>
          <a:xfrm>
            <a:off x="7722985" y="5829334"/>
            <a:ext cx="3207391" cy="774744"/>
            <a:chOff x="116367" y="5680846"/>
            <a:chExt cx="3207391" cy="774744"/>
          </a:xfrm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id="{93637333-5F58-4ACF-95A7-3162C226D88C}"/>
                </a:ext>
              </a:extLst>
            </p:cNvPr>
            <p:cNvSpPr/>
            <p:nvPr/>
          </p:nvSpPr>
          <p:spPr>
            <a:xfrm>
              <a:off x="2167481" y="5829333"/>
              <a:ext cx="1156277" cy="62625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cs typeface="Arial-SGK-TV" pitchFamily="2" charset="0"/>
                  <a:sym typeface="Arial"/>
                </a:rPr>
                <a:t>b</a:t>
              </a:r>
              <a:r>
                <a:rPr lang="en-US" sz="4400" kern="0" dirty="0" err="1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  <a:sym typeface="Arial"/>
                </a:rPr>
                <a:t>eù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6C79BA8-B0E8-4981-8CFC-5F7789B27E28}"/>
                </a:ext>
              </a:extLst>
            </p:cNvPr>
            <p:cNvCxnSpPr>
              <a:cxnSpLocks/>
              <a:stCxn id="31" idx="1"/>
            </p:cNvCxnSpPr>
            <p:nvPr/>
          </p:nvCxnSpPr>
          <p:spPr>
            <a:xfrm flipH="1" flipV="1">
              <a:off x="116367" y="5680846"/>
              <a:ext cx="2051114" cy="46161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0509FF7-EB56-4943-900A-A662C8EB1463}"/>
              </a:ext>
            </a:extLst>
          </p:cNvPr>
          <p:cNvGrpSpPr/>
          <p:nvPr/>
        </p:nvGrpSpPr>
        <p:grpSpPr>
          <a:xfrm>
            <a:off x="6556764" y="3101581"/>
            <a:ext cx="4778581" cy="1091533"/>
            <a:chOff x="-854744" y="6058647"/>
            <a:chExt cx="4131574" cy="1411420"/>
          </a:xfrm>
        </p:grpSpPr>
        <p:sp>
          <p:nvSpPr>
            <p:cNvPr id="36" name="Rounded Rectangle 5">
              <a:extLst>
                <a:ext uri="{FF2B5EF4-FFF2-40B4-BE49-F238E27FC236}">
                  <a16:creationId xmlns:a16="http://schemas.microsoft.com/office/drawing/2014/main" id="{CC08686B-9FC8-4AE2-BFA4-B2221B2D6F48}"/>
                </a:ext>
              </a:extLst>
            </p:cNvPr>
            <p:cNvSpPr/>
            <p:nvPr/>
          </p:nvSpPr>
          <p:spPr>
            <a:xfrm>
              <a:off x="2120553" y="6058647"/>
              <a:ext cx="1156277" cy="1240284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400" kern="0" noProof="0" dirty="0" err="1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  <a:sym typeface="Arial"/>
                </a:rPr>
                <a:t>ba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endParaRP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E4E6217-EB71-4665-9CCF-6F35D8637008}"/>
                </a:ext>
              </a:extLst>
            </p:cNvPr>
            <p:cNvCxnSpPr>
              <a:cxnSpLocks/>
              <a:stCxn id="36" idx="1"/>
            </p:cNvCxnSpPr>
            <p:nvPr/>
          </p:nvCxnSpPr>
          <p:spPr>
            <a:xfrm flipH="1">
              <a:off x="-854744" y="6678789"/>
              <a:ext cx="2975297" cy="79127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CA0B78-B991-4152-AD12-2568298D35F4}"/>
              </a:ext>
            </a:extLst>
          </p:cNvPr>
          <p:cNvGrpSpPr/>
          <p:nvPr/>
        </p:nvGrpSpPr>
        <p:grpSpPr>
          <a:xfrm>
            <a:off x="4554522" y="1601817"/>
            <a:ext cx="2721287" cy="932416"/>
            <a:chOff x="1832070" y="5421380"/>
            <a:chExt cx="2721287" cy="932416"/>
          </a:xfrm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45C3F9FA-1503-4083-BD6F-2D99626B0F2B}"/>
                </a:ext>
              </a:extLst>
            </p:cNvPr>
            <p:cNvSpPr/>
            <p:nvPr/>
          </p:nvSpPr>
          <p:spPr>
            <a:xfrm>
              <a:off x="1832070" y="5638314"/>
              <a:ext cx="1555232" cy="715482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400" kern="0" noProof="0" dirty="0" err="1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  <a:sym typeface="Arial"/>
                </a:rPr>
                <a:t>nh</a:t>
              </a:r>
              <a:r>
                <a:rPr lang="en-US" sz="4400" kern="0" dirty="0" err="1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  <a:sym typeface="Arial"/>
                </a:rPr>
                <a:t>aø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26437A4-D627-445E-8642-AFC69A5BC7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6903" y="5421380"/>
              <a:ext cx="1376454" cy="21693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69EA85C-56A8-488B-B82B-28857222914A}"/>
              </a:ext>
            </a:extLst>
          </p:cNvPr>
          <p:cNvGrpSpPr/>
          <p:nvPr/>
        </p:nvGrpSpPr>
        <p:grpSpPr>
          <a:xfrm>
            <a:off x="8812640" y="1670264"/>
            <a:ext cx="3207391" cy="922833"/>
            <a:chOff x="186144" y="5654783"/>
            <a:chExt cx="3207391" cy="922833"/>
          </a:xfrm>
        </p:grpSpPr>
        <p:sp>
          <p:nvSpPr>
            <p:cNvPr id="34" name="Rounded Rectangle 5">
              <a:extLst>
                <a:ext uri="{FF2B5EF4-FFF2-40B4-BE49-F238E27FC236}">
                  <a16:creationId xmlns:a16="http://schemas.microsoft.com/office/drawing/2014/main" id="{93637333-5F58-4ACF-95A7-3162C226D88C}"/>
                </a:ext>
              </a:extLst>
            </p:cNvPr>
            <p:cNvSpPr/>
            <p:nvPr/>
          </p:nvSpPr>
          <p:spPr>
            <a:xfrm>
              <a:off x="2237258" y="5803269"/>
              <a:ext cx="1156277" cy="77434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cs typeface="Arial-SGK-TV" pitchFamily="2" charset="0"/>
                  <a:sym typeface="Arial"/>
                </a:rPr>
                <a:t>l</a:t>
              </a:r>
              <a:r>
                <a:rPr lang="en-US" sz="4400" kern="0" dirty="0" err="1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  <a:sym typeface="Arial"/>
                </a:rPr>
                <a:t>aù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6C79BA8-B0E8-4981-8CFC-5F7789B27E28}"/>
                </a:ext>
              </a:extLst>
            </p:cNvPr>
            <p:cNvCxnSpPr>
              <a:cxnSpLocks/>
              <a:stCxn id="34" idx="1"/>
            </p:cNvCxnSpPr>
            <p:nvPr/>
          </p:nvCxnSpPr>
          <p:spPr>
            <a:xfrm flipH="1" flipV="1">
              <a:off x="186144" y="5654783"/>
              <a:ext cx="2051114" cy="53566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F0B5ADF-8A18-4D1D-BE19-F909E865D61D}"/>
              </a:ext>
            </a:extLst>
          </p:cNvPr>
          <p:cNvGrpSpPr/>
          <p:nvPr/>
        </p:nvGrpSpPr>
        <p:grpSpPr>
          <a:xfrm>
            <a:off x="7454587" y="255291"/>
            <a:ext cx="4336164" cy="2364471"/>
            <a:chOff x="-854743" y="6124105"/>
            <a:chExt cx="5048644" cy="1345962"/>
          </a:xfrm>
        </p:grpSpPr>
        <p:sp>
          <p:nvSpPr>
            <p:cNvPr id="44" name="Rounded Rectangle 5">
              <a:extLst>
                <a:ext uri="{FF2B5EF4-FFF2-40B4-BE49-F238E27FC236}">
                  <a16:creationId xmlns:a16="http://schemas.microsoft.com/office/drawing/2014/main" id="{06496EE3-22D0-4CFD-AC3B-F6A1B92D0352}"/>
                </a:ext>
              </a:extLst>
            </p:cNvPr>
            <p:cNvSpPr/>
            <p:nvPr/>
          </p:nvSpPr>
          <p:spPr>
            <a:xfrm>
              <a:off x="296183" y="6124105"/>
              <a:ext cx="3897718" cy="587188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400" kern="0" dirty="0" err="1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  <a:sym typeface="Arial"/>
                </a:rPr>
                <a:t>thieân</a:t>
              </a:r>
              <a:r>
                <a:rPr lang="en-US" sz="4400" kern="0" dirty="0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  <a:sym typeface="Arial"/>
                </a:rPr>
                <a:t> ng</a:t>
              </a:r>
              <a:r>
                <a:rPr lang="en-US" sz="4400" kern="0" noProof="0" dirty="0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  <a:sym typeface="Arial"/>
                </a:rPr>
                <a:t>a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endParaRP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AE4752E-62A0-4B88-93F0-C70492F5DE90}"/>
                </a:ext>
              </a:extLst>
            </p:cNvPr>
            <p:cNvCxnSpPr>
              <a:cxnSpLocks/>
              <a:stCxn id="44" idx="1"/>
            </p:cNvCxnSpPr>
            <p:nvPr/>
          </p:nvCxnSpPr>
          <p:spPr>
            <a:xfrm flipH="1">
              <a:off x="-854743" y="6417699"/>
              <a:ext cx="1150926" cy="105236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590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posing, group&#10;&#10;Description automatically generated">
            <a:extLst>
              <a:ext uri="{FF2B5EF4-FFF2-40B4-BE49-F238E27FC236}">
                <a16:creationId xmlns:a16="http://schemas.microsoft.com/office/drawing/2014/main" id="{6F9FA370-3733-4D3F-A205-8F9A9C7F4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808" y="1205345"/>
            <a:ext cx="6323050" cy="5652655"/>
          </a:xfrm>
          <a:prstGeom prst="rect">
            <a:avLst/>
          </a:prstGeom>
        </p:spPr>
      </p:pic>
      <p:pic>
        <p:nvPicPr>
          <p:cNvPr id="15" name="Kí hiệu sách - nghe">
            <a:extLst>
              <a:ext uri="{FF2B5EF4-FFF2-40B4-BE49-F238E27FC236}">
                <a16:creationId xmlns:a16="http://schemas.microsoft.com/office/drawing/2014/main" id="{1484CE4D-C87C-4DE0-BAA8-E175F2E89D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609" y="2039100"/>
            <a:ext cx="798270" cy="55399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AE566E5-965E-4C4F-B4C3-483D46D3D347}"/>
              </a:ext>
            </a:extLst>
          </p:cNvPr>
          <p:cNvGrpSpPr/>
          <p:nvPr/>
        </p:nvGrpSpPr>
        <p:grpSpPr>
          <a:xfrm>
            <a:off x="1976609" y="4239222"/>
            <a:ext cx="3578397" cy="1332908"/>
            <a:chOff x="1594018" y="5503178"/>
            <a:chExt cx="3498099" cy="1052037"/>
          </a:xfrm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AD974D06-7967-44DB-BD4A-3A6AEDE2719E}"/>
                </a:ext>
              </a:extLst>
            </p:cNvPr>
            <p:cNvSpPr/>
            <p:nvPr/>
          </p:nvSpPr>
          <p:spPr>
            <a:xfrm>
              <a:off x="1594018" y="5876367"/>
              <a:ext cx="1442326" cy="678848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cs typeface="Arial-SGK-TV" pitchFamily="2" charset="0"/>
                  <a:sym typeface="Arial"/>
                </a:rPr>
                <a:t>b</a:t>
              </a:r>
              <a:r>
                <a:rPr lang="en-US" sz="4400" kern="0" dirty="0" err="1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  <a:sym typeface="Arial"/>
                </a:rPr>
                <a:t>aø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F7BA18E-0EC7-4F4C-B513-7D5A793FF65A}"/>
                </a:ext>
              </a:extLst>
            </p:cNvPr>
            <p:cNvCxnSpPr/>
            <p:nvPr/>
          </p:nvCxnSpPr>
          <p:spPr>
            <a:xfrm flipV="1">
              <a:off x="2774879" y="5503178"/>
              <a:ext cx="2317238" cy="35233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CA0B78-B991-4152-AD12-2568298D35F4}"/>
              </a:ext>
            </a:extLst>
          </p:cNvPr>
          <p:cNvGrpSpPr/>
          <p:nvPr/>
        </p:nvGrpSpPr>
        <p:grpSpPr>
          <a:xfrm>
            <a:off x="1781917" y="3386256"/>
            <a:ext cx="2827483" cy="1172153"/>
            <a:chOff x="1826935" y="5330470"/>
            <a:chExt cx="2827483" cy="1172153"/>
          </a:xfrm>
        </p:grpSpPr>
        <p:sp>
          <p:nvSpPr>
            <p:cNvPr id="22" name="Rounded Rectangle 5">
              <a:extLst>
                <a:ext uri="{FF2B5EF4-FFF2-40B4-BE49-F238E27FC236}">
                  <a16:creationId xmlns:a16="http://schemas.microsoft.com/office/drawing/2014/main" id="{45C3F9FA-1503-4083-BD6F-2D99626B0F2B}"/>
                </a:ext>
              </a:extLst>
            </p:cNvPr>
            <p:cNvSpPr/>
            <p:nvPr/>
          </p:nvSpPr>
          <p:spPr>
            <a:xfrm>
              <a:off x="1826935" y="5749298"/>
              <a:ext cx="1778478" cy="753325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cs typeface="Arial-SGK-TV" pitchFamily="2" charset="0"/>
                  <a:sym typeface="Arial"/>
                </a:rPr>
                <a:t>oâng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26437A4-D627-445E-8642-AFC69A5BC7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75940" y="5330470"/>
              <a:ext cx="1778478" cy="43413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A6E3D12-DC7B-460B-A085-03BCB0CEF8C9}"/>
              </a:ext>
            </a:extLst>
          </p:cNvPr>
          <p:cNvGrpSpPr/>
          <p:nvPr/>
        </p:nvGrpSpPr>
        <p:grpSpPr>
          <a:xfrm>
            <a:off x="8636883" y="3997759"/>
            <a:ext cx="2698462" cy="1355535"/>
            <a:chOff x="785301" y="5250110"/>
            <a:chExt cx="2698462" cy="1355535"/>
          </a:xfrm>
        </p:grpSpPr>
        <p:sp>
          <p:nvSpPr>
            <p:cNvPr id="26" name="Rounded Rectangle 5">
              <a:extLst>
                <a:ext uri="{FF2B5EF4-FFF2-40B4-BE49-F238E27FC236}">
                  <a16:creationId xmlns:a16="http://schemas.microsoft.com/office/drawing/2014/main" id="{1036DAF9-16EC-4091-886C-DF56B5904750}"/>
                </a:ext>
              </a:extLst>
            </p:cNvPr>
            <p:cNvSpPr/>
            <p:nvPr/>
          </p:nvSpPr>
          <p:spPr>
            <a:xfrm>
              <a:off x="2134532" y="5846871"/>
              <a:ext cx="1349231" cy="758774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cs typeface="Times New Roman" panose="02020603050405020304" pitchFamily="18" charset="0"/>
                  <a:sym typeface="Arial"/>
                </a:rPr>
                <a:t>maù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AE6B959-8C8F-49EF-B0D6-E76D78A43F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5301" y="5250110"/>
              <a:ext cx="1349231" cy="62625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69EA85C-56A8-488B-B82B-28857222914A}"/>
              </a:ext>
            </a:extLst>
          </p:cNvPr>
          <p:cNvGrpSpPr/>
          <p:nvPr/>
        </p:nvGrpSpPr>
        <p:grpSpPr>
          <a:xfrm>
            <a:off x="7722985" y="5829334"/>
            <a:ext cx="3207391" cy="774744"/>
            <a:chOff x="116367" y="5680846"/>
            <a:chExt cx="3207391" cy="774744"/>
          </a:xfrm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id="{93637333-5F58-4ACF-95A7-3162C226D88C}"/>
                </a:ext>
              </a:extLst>
            </p:cNvPr>
            <p:cNvSpPr/>
            <p:nvPr/>
          </p:nvSpPr>
          <p:spPr>
            <a:xfrm>
              <a:off x="2167481" y="5829333"/>
              <a:ext cx="1156277" cy="62625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cs typeface="Arial-SGK-TV" pitchFamily="2" charset="0"/>
                  <a:sym typeface="Arial"/>
                </a:rPr>
                <a:t>b</a:t>
              </a:r>
              <a:r>
                <a:rPr lang="en-US" sz="4400" kern="0" dirty="0" err="1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  <a:sym typeface="Arial"/>
                </a:rPr>
                <a:t>eù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6C79BA8-B0E8-4981-8CFC-5F7789B27E28}"/>
                </a:ext>
              </a:extLst>
            </p:cNvPr>
            <p:cNvCxnSpPr>
              <a:cxnSpLocks/>
              <a:stCxn id="31" idx="1"/>
            </p:cNvCxnSpPr>
            <p:nvPr/>
          </p:nvCxnSpPr>
          <p:spPr>
            <a:xfrm flipH="1" flipV="1">
              <a:off x="116367" y="5680846"/>
              <a:ext cx="2051114" cy="46161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0509FF7-EB56-4943-900A-A662C8EB1463}"/>
              </a:ext>
            </a:extLst>
          </p:cNvPr>
          <p:cNvGrpSpPr/>
          <p:nvPr/>
        </p:nvGrpSpPr>
        <p:grpSpPr>
          <a:xfrm>
            <a:off x="6556764" y="3101581"/>
            <a:ext cx="4778581" cy="1091533"/>
            <a:chOff x="-854744" y="6058647"/>
            <a:chExt cx="4131574" cy="1411420"/>
          </a:xfrm>
        </p:grpSpPr>
        <p:sp>
          <p:nvSpPr>
            <p:cNvPr id="36" name="Rounded Rectangle 5">
              <a:extLst>
                <a:ext uri="{FF2B5EF4-FFF2-40B4-BE49-F238E27FC236}">
                  <a16:creationId xmlns:a16="http://schemas.microsoft.com/office/drawing/2014/main" id="{CC08686B-9FC8-4AE2-BFA4-B2221B2D6F48}"/>
                </a:ext>
              </a:extLst>
            </p:cNvPr>
            <p:cNvSpPr/>
            <p:nvPr/>
          </p:nvSpPr>
          <p:spPr>
            <a:xfrm>
              <a:off x="2120553" y="6058647"/>
              <a:ext cx="1156277" cy="1240284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400" kern="0" noProof="0" dirty="0" err="1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  <a:sym typeface="Arial"/>
                </a:rPr>
                <a:t>ba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endParaRP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E4E6217-EB71-4665-9CCF-6F35D8637008}"/>
                </a:ext>
              </a:extLst>
            </p:cNvPr>
            <p:cNvCxnSpPr>
              <a:cxnSpLocks/>
              <a:stCxn id="36" idx="1"/>
            </p:cNvCxnSpPr>
            <p:nvPr/>
          </p:nvCxnSpPr>
          <p:spPr>
            <a:xfrm flipH="1">
              <a:off x="-854744" y="6678789"/>
              <a:ext cx="2975297" cy="79127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CA0B78-B991-4152-AD12-2568298D35F4}"/>
              </a:ext>
            </a:extLst>
          </p:cNvPr>
          <p:cNvGrpSpPr/>
          <p:nvPr/>
        </p:nvGrpSpPr>
        <p:grpSpPr>
          <a:xfrm>
            <a:off x="4554522" y="1601817"/>
            <a:ext cx="2721287" cy="932416"/>
            <a:chOff x="1832070" y="5421380"/>
            <a:chExt cx="2721287" cy="932416"/>
          </a:xfrm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45C3F9FA-1503-4083-BD6F-2D99626B0F2B}"/>
                </a:ext>
              </a:extLst>
            </p:cNvPr>
            <p:cNvSpPr/>
            <p:nvPr/>
          </p:nvSpPr>
          <p:spPr>
            <a:xfrm>
              <a:off x="1832070" y="5638314"/>
              <a:ext cx="1555232" cy="715482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400" kern="0" noProof="0" dirty="0" err="1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  <a:sym typeface="Arial"/>
                </a:rPr>
                <a:t>nh</a:t>
              </a:r>
              <a:r>
                <a:rPr lang="en-US" sz="4400" kern="0" dirty="0" err="1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  <a:sym typeface="Arial"/>
                </a:rPr>
                <a:t>aø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26437A4-D627-445E-8642-AFC69A5BC7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6903" y="5421380"/>
              <a:ext cx="1376454" cy="21693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69EA85C-56A8-488B-B82B-28857222914A}"/>
              </a:ext>
            </a:extLst>
          </p:cNvPr>
          <p:cNvGrpSpPr/>
          <p:nvPr/>
        </p:nvGrpSpPr>
        <p:grpSpPr>
          <a:xfrm>
            <a:off x="8812640" y="1670264"/>
            <a:ext cx="3207391" cy="922833"/>
            <a:chOff x="186144" y="5654783"/>
            <a:chExt cx="3207391" cy="922833"/>
          </a:xfrm>
        </p:grpSpPr>
        <p:sp>
          <p:nvSpPr>
            <p:cNvPr id="34" name="Rounded Rectangle 5">
              <a:extLst>
                <a:ext uri="{FF2B5EF4-FFF2-40B4-BE49-F238E27FC236}">
                  <a16:creationId xmlns:a16="http://schemas.microsoft.com/office/drawing/2014/main" id="{93637333-5F58-4ACF-95A7-3162C226D88C}"/>
                </a:ext>
              </a:extLst>
            </p:cNvPr>
            <p:cNvSpPr/>
            <p:nvPr/>
          </p:nvSpPr>
          <p:spPr>
            <a:xfrm>
              <a:off x="2237258" y="5803269"/>
              <a:ext cx="1156277" cy="77434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cs typeface="Arial-SGK-TV" pitchFamily="2" charset="0"/>
                  <a:sym typeface="Arial"/>
                </a:rPr>
                <a:t>l</a:t>
              </a:r>
              <a:r>
                <a:rPr lang="en-US" sz="4400" kern="0" dirty="0" err="1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  <a:sym typeface="Arial"/>
                </a:rPr>
                <a:t>aù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6C79BA8-B0E8-4981-8CFC-5F7789B27E28}"/>
                </a:ext>
              </a:extLst>
            </p:cNvPr>
            <p:cNvCxnSpPr>
              <a:cxnSpLocks/>
              <a:stCxn id="34" idx="1"/>
            </p:cNvCxnSpPr>
            <p:nvPr/>
          </p:nvCxnSpPr>
          <p:spPr>
            <a:xfrm flipH="1" flipV="1">
              <a:off x="186144" y="5654783"/>
              <a:ext cx="2051114" cy="53566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F0B5ADF-8A18-4D1D-BE19-F909E865D61D}"/>
              </a:ext>
            </a:extLst>
          </p:cNvPr>
          <p:cNvGrpSpPr/>
          <p:nvPr/>
        </p:nvGrpSpPr>
        <p:grpSpPr>
          <a:xfrm>
            <a:off x="7454587" y="255291"/>
            <a:ext cx="4336164" cy="2364471"/>
            <a:chOff x="-854743" y="6124105"/>
            <a:chExt cx="5048644" cy="1345962"/>
          </a:xfrm>
        </p:grpSpPr>
        <p:sp>
          <p:nvSpPr>
            <p:cNvPr id="44" name="Rounded Rectangle 5">
              <a:extLst>
                <a:ext uri="{FF2B5EF4-FFF2-40B4-BE49-F238E27FC236}">
                  <a16:creationId xmlns:a16="http://schemas.microsoft.com/office/drawing/2014/main" id="{06496EE3-22D0-4CFD-AC3B-F6A1B92D0352}"/>
                </a:ext>
              </a:extLst>
            </p:cNvPr>
            <p:cNvSpPr/>
            <p:nvPr/>
          </p:nvSpPr>
          <p:spPr>
            <a:xfrm>
              <a:off x="296183" y="6124105"/>
              <a:ext cx="3897718" cy="587188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400" kern="0" dirty="0" err="1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  <a:sym typeface="Arial"/>
                </a:rPr>
                <a:t>thieân</a:t>
              </a:r>
              <a:r>
                <a:rPr lang="en-US" sz="4400" kern="0" dirty="0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  <a:sym typeface="Arial"/>
                </a:rPr>
                <a:t> ng</a:t>
              </a:r>
              <a:r>
                <a:rPr lang="en-US" sz="4400" kern="0" noProof="0" dirty="0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  <a:sym typeface="Arial"/>
                </a:rPr>
                <a:t>a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endParaRP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AE4752E-62A0-4B88-93F0-C70492F5DE90}"/>
                </a:ext>
              </a:extLst>
            </p:cNvPr>
            <p:cNvCxnSpPr>
              <a:cxnSpLocks/>
              <a:stCxn id="44" idx="1"/>
            </p:cNvCxnSpPr>
            <p:nvPr/>
          </p:nvCxnSpPr>
          <p:spPr>
            <a:xfrm flipH="1">
              <a:off x="-854743" y="6417699"/>
              <a:ext cx="1150926" cy="105236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CC582B2E-1FED-42D4-866D-1C09226481C8}"/>
              </a:ext>
            </a:extLst>
          </p:cNvPr>
          <p:cNvSpPr/>
          <p:nvPr/>
        </p:nvSpPr>
        <p:spPr>
          <a:xfrm>
            <a:off x="10423607" y="3314965"/>
            <a:ext cx="880293" cy="532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a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5A0F126-21C7-481B-8A08-420885C88866}"/>
              </a:ext>
            </a:extLst>
          </p:cNvPr>
          <p:cNvSpPr/>
          <p:nvPr/>
        </p:nvSpPr>
        <p:spPr>
          <a:xfrm>
            <a:off x="10470505" y="4700040"/>
            <a:ext cx="880293" cy="532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16B9EBF-A4DC-40E0-850B-A91CAA2BFA3A}"/>
              </a:ext>
            </a:extLst>
          </p:cNvPr>
          <p:cNvSpPr/>
          <p:nvPr/>
        </p:nvSpPr>
        <p:spPr>
          <a:xfrm>
            <a:off x="11061624" y="1938094"/>
            <a:ext cx="880293" cy="532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a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306327-2AB8-4208-90B0-60A55E32ECC9}"/>
              </a:ext>
            </a:extLst>
          </p:cNvPr>
          <p:cNvSpPr/>
          <p:nvPr/>
        </p:nvSpPr>
        <p:spPr>
          <a:xfrm>
            <a:off x="5215707" y="1910284"/>
            <a:ext cx="880293" cy="532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30F5DA2-5D0D-4824-BD5C-288209EEDE26}"/>
              </a:ext>
            </a:extLst>
          </p:cNvPr>
          <p:cNvSpPr/>
          <p:nvPr/>
        </p:nvSpPr>
        <p:spPr>
          <a:xfrm>
            <a:off x="2462909" y="4875879"/>
            <a:ext cx="880293" cy="532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a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16B9EBF-A4DC-40E0-850B-A91CAA2BFA3A}"/>
              </a:ext>
            </a:extLst>
          </p:cNvPr>
          <p:cNvSpPr/>
          <p:nvPr/>
        </p:nvSpPr>
        <p:spPr>
          <a:xfrm>
            <a:off x="10814805" y="499071"/>
            <a:ext cx="880293" cy="532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89013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6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posing, group&#10;&#10;Description automatically generated">
            <a:extLst>
              <a:ext uri="{FF2B5EF4-FFF2-40B4-BE49-F238E27FC236}">
                <a16:creationId xmlns:a16="http://schemas.microsoft.com/office/drawing/2014/main" id="{6F9FA370-3733-4D3F-A205-8F9A9C7F4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096" y="1111778"/>
            <a:ext cx="6323050" cy="5652655"/>
          </a:xfrm>
          <a:prstGeom prst="rect">
            <a:avLst/>
          </a:prstGeom>
        </p:spPr>
      </p:pic>
      <p:pic>
        <p:nvPicPr>
          <p:cNvPr id="15" name="Kí hiệu sách - nghe">
            <a:extLst>
              <a:ext uri="{FF2B5EF4-FFF2-40B4-BE49-F238E27FC236}">
                <a16:creationId xmlns:a16="http://schemas.microsoft.com/office/drawing/2014/main" id="{1484CE4D-C87C-4DE0-BAA8-E175F2E89D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897" y="1945533"/>
            <a:ext cx="798270" cy="553998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ACF1AD01-BAA3-477E-BCD2-F1686D5EBE0D}"/>
              </a:ext>
            </a:extLst>
          </p:cNvPr>
          <p:cNvSpPr/>
          <p:nvPr/>
        </p:nvSpPr>
        <p:spPr>
          <a:xfrm>
            <a:off x="5311378" y="1772013"/>
            <a:ext cx="880293" cy="532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0" name="Rounded Rectangle 2">
            <a:extLst>
              <a:ext uri="{FF2B5EF4-FFF2-40B4-BE49-F238E27FC236}">
                <a16:creationId xmlns:a16="http://schemas.microsoft.com/office/drawing/2014/main" id="{ED7855D2-8757-4773-BF3B-38BE7585133E}"/>
              </a:ext>
            </a:extLst>
          </p:cNvPr>
          <p:cNvSpPr/>
          <p:nvPr/>
        </p:nvSpPr>
        <p:spPr>
          <a:xfrm>
            <a:off x="4554522" y="202861"/>
            <a:ext cx="3473742" cy="800725"/>
          </a:xfrm>
          <a:prstGeom prst="roundRect">
            <a:avLst/>
          </a:prstGeom>
          <a:solidFill>
            <a:srgbClr val="EC008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03879"/>
            <a:r>
              <a:rPr lang="en-US" sz="4000" b="1" kern="0" dirty="0" err="1">
                <a:solidFill>
                  <a:schemeClr val="bg1"/>
                </a:solidFill>
                <a:latin typeface="VNI-Avo" pitchFamily="2" charset="0"/>
                <a:cs typeface="Arial-SGK-TV" pitchFamily="2" charset="0"/>
              </a:rPr>
              <a:t>Baøi</a:t>
            </a:r>
            <a:r>
              <a:rPr lang="en-US" sz="4000" b="1" kern="0" dirty="0">
                <a:solidFill>
                  <a:schemeClr val="bg1"/>
                </a:solidFill>
                <a:latin typeface="VNI-Avo" pitchFamily="2" charset="0"/>
                <a:cs typeface="Arial-SGK-TV" pitchFamily="2" charset="0"/>
              </a:rPr>
              <a:t> 1: A </a:t>
            </a:r>
            <a:r>
              <a:rPr lang="en-US" sz="4000" b="1" kern="0" dirty="0" err="1">
                <a:solidFill>
                  <a:schemeClr val="bg1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4000" b="1" kern="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62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061A1F7-1157-4904-8E5C-FBD61677E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751" y="905788"/>
            <a:ext cx="1664368" cy="1463675"/>
          </a:xfrm>
        </p:spPr>
        <p:txBody>
          <a:bodyPr>
            <a:norm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VNI-Avo" pitchFamily="2" charset="0"/>
              </a:rPr>
              <a:t>a</a:t>
            </a:r>
            <a:endParaRPr lang="en-US" sz="9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7" name="Title 5">
            <a:extLst>
              <a:ext uri="{FF2B5EF4-FFF2-40B4-BE49-F238E27FC236}">
                <a16:creationId xmlns:a16="http://schemas.microsoft.com/office/drawing/2014/main" id="{4D5E9328-66D7-44C0-84E4-84B04535BB16}"/>
              </a:ext>
            </a:extLst>
          </p:cNvPr>
          <p:cNvSpPr txBox="1">
            <a:spLocks/>
          </p:cNvSpPr>
          <p:nvPr/>
        </p:nvSpPr>
        <p:spPr>
          <a:xfrm>
            <a:off x="3839020" y="905789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rgbClr val="FF0000"/>
                </a:solidFill>
                <a:latin typeface="VNI-Avo" pitchFamily="2" charset="0"/>
              </a:rPr>
              <a:t>A</a:t>
            </a:r>
            <a:endParaRPr lang="en-US" sz="9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Viết tay">
            <a:extLst>
              <a:ext uri="{FF2B5EF4-FFF2-40B4-BE49-F238E27FC236}">
                <a16:creationId xmlns:a16="http://schemas.microsoft.com/office/drawing/2014/main" id="{65D1865D-E524-4CBC-8774-E38C67158A7B}"/>
              </a:ext>
            </a:extLst>
          </p:cNvPr>
          <p:cNvSpPr txBox="1"/>
          <p:nvPr/>
        </p:nvSpPr>
        <p:spPr>
          <a:xfrm>
            <a:off x="6985357" y="3368171"/>
            <a:ext cx="2215156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6000" b="1" kern="0" dirty="0">
                <a:solidFill>
                  <a:srgbClr val="FF0000"/>
                </a:solidFill>
                <a:latin typeface="HP001 4 hàng" panose="020B0603050302020204" pitchFamily="34" charset="0"/>
                <a:cs typeface="Lato" panose="020F0502020204030203" pitchFamily="34" charset="0"/>
                <a:sym typeface="Arial"/>
              </a:rPr>
              <a:t>a</a:t>
            </a:r>
            <a:endParaRPr lang="en-GB" sz="16000" b="1" kern="0" dirty="0">
              <a:solidFill>
                <a:srgbClr val="FF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8" name="Viết tay">
            <a:extLst>
              <a:ext uri="{FF2B5EF4-FFF2-40B4-BE49-F238E27FC236}">
                <a16:creationId xmlns:a16="http://schemas.microsoft.com/office/drawing/2014/main" id="{F0F3A3B9-1804-468F-BE00-1025C4E49488}"/>
              </a:ext>
            </a:extLst>
          </p:cNvPr>
          <p:cNvSpPr txBox="1"/>
          <p:nvPr/>
        </p:nvSpPr>
        <p:spPr>
          <a:xfrm>
            <a:off x="2861590" y="3429000"/>
            <a:ext cx="2215156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6000" b="1" kern="0" dirty="0">
                <a:solidFill>
                  <a:srgbClr val="FF0000"/>
                </a:solidFill>
                <a:latin typeface="HP001 4 hàng" panose="020B0603050302020204" pitchFamily="34" charset="0"/>
                <a:cs typeface="Lato" panose="020F0502020204030203" pitchFamily="34" charset="0"/>
                <a:sym typeface="Arial"/>
              </a:rPr>
              <a:t>A</a:t>
            </a:r>
            <a:endParaRPr lang="en-GB" sz="16000" b="1" kern="0" dirty="0">
              <a:solidFill>
                <a:srgbClr val="FF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950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/>
      <p:bldP spid="5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1182</TotalTime>
  <Words>152</Words>
  <Application>Microsoft Office PowerPoint</Application>
  <PresentationFormat>Widescreen</PresentationFormat>
  <Paragraphs>96</Paragraphs>
  <Slides>22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Arial-SGK-TV</vt:lpstr>
      <vt:lpstr>Calibri</vt:lpstr>
      <vt:lpstr>Calibri Light</vt:lpstr>
      <vt:lpstr>HP001 4 hàng</vt:lpstr>
      <vt:lpstr>Lato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Loan NGUYỄN</dc:creator>
  <cp:lastModifiedBy>WINDOWS 7</cp:lastModifiedBy>
  <cp:revision>115</cp:revision>
  <dcterms:created xsi:type="dcterms:W3CDTF">2020-08-19T08:24:52Z</dcterms:created>
  <dcterms:modified xsi:type="dcterms:W3CDTF">2021-09-19T13:58:15Z</dcterms:modified>
</cp:coreProperties>
</file>